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59" r:id="rId10"/>
    <p:sldId id="279" r:id="rId11"/>
    <p:sldId id="283" r:id="rId12"/>
    <p:sldId id="284" r:id="rId13"/>
    <p:sldId id="281" r:id="rId14"/>
    <p:sldId id="285" r:id="rId15"/>
    <p:sldId id="286" r:id="rId16"/>
    <p:sldId id="282" r:id="rId17"/>
    <p:sldId id="287" r:id="rId18"/>
    <p:sldId id="265" r:id="rId19"/>
    <p:sldId id="288" r:id="rId20"/>
    <p:sldId id="274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66" r:id="rId30"/>
    <p:sldId id="267" r:id="rId31"/>
    <p:sldId id="268" r:id="rId32"/>
    <p:sldId id="269" r:id="rId33"/>
    <p:sldId id="271" r:id="rId34"/>
    <p:sldId id="272" r:id="rId35"/>
    <p:sldId id="276" r:id="rId36"/>
    <p:sldId id="277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9BC73-1A71-42A4-8C25-22273C73299A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1EBC-5144-4D94-802F-A64671994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dus_Valley_Civiliz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PUPPETRY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AN ART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(Glove) Puppet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variations to a hand puppet. If the puppet does not have a movable mouth, three fingers on one hand become the neck and two arms. This type of puppet is often called a glove puppet. If the puppet has a movable mouth, traditionally the thumb serves as the lower jaw; the four fingers form the upper mouth.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4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550" y="2301081"/>
            <a:ext cx="4660900" cy="3124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hildrens-Glove-Pupp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76400"/>
            <a:ext cx="4406900" cy="44069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est_rekvere-puppeteers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602581"/>
            <a:ext cx="6350000" cy="4521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ishPlay-hand-puppet-dish-gloves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687" y="1867694"/>
            <a:ext cx="5762625" cy="39909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and_Puppet_Horse_Brown-dwrbp35-1L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646" y="1600200"/>
            <a:ext cx="451670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81200"/>
            <a:ext cx="6477000" cy="41290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 PUPPETS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Sticks or wire rod manipulate rod puppets attached to the neck and hands. In most cases, these controls come from below</a:t>
            </a:r>
            <a:r>
              <a:rPr lang="en-US" dirty="0" smtClean="0"/>
              <a:t>. Rod </a:t>
            </a:r>
            <a:r>
              <a:rPr lang="en-US" dirty="0"/>
              <a:t>puppets </a:t>
            </a:r>
            <a:r>
              <a:rPr lang="en-US" dirty="0" smtClean="0"/>
              <a:t>may also </a:t>
            </a:r>
            <a:r>
              <a:rPr lang="en-US" dirty="0"/>
              <a:t>be worked with rods from above, or any direction necessary for good </a:t>
            </a:r>
            <a:r>
              <a:rPr lang="en-US" dirty="0" smtClean="0"/>
              <a:t>movement and </a:t>
            </a:r>
            <a:r>
              <a:rPr lang="en-US" dirty="0"/>
              <a:t>performance.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0071203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295400"/>
            <a:ext cx="6137754" cy="461559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G_1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88" y="1600200"/>
            <a:ext cx="6786824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PUPPETRY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art of making puppets and presenting puppet </a:t>
            </a:r>
            <a:r>
              <a:rPr lang="en-US" dirty="0" smtClean="0"/>
              <a:t>shows.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NPT-480x2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286000"/>
            <a:ext cx="7096526" cy="351869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315-480x2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09800"/>
            <a:ext cx="6858000" cy="34004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PUPPET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Mostly rod puppets, they are made flat and cast a shadow when the puppeteer manipulates them between a light source and a screen (often a piece of muslin stretched like a canvas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A shadow puppeteer learns to move the puppet in and out of the light so its shadow grows and shrinks and goes in and out of sharp focus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Traditionally, these are made from animal hides that are painted and punched with decorative designs. Colored acetates are often used to create colors in the puppet's projected shadow.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8-301x4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487" y="460762"/>
            <a:ext cx="3871913" cy="540266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016-1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646" y="1600200"/>
            <a:ext cx="3522708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oldma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752600"/>
            <a:ext cx="4876800" cy="397459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art-of-shadow-puppet-atom-pt-1-video.mp4.rendition.cq5dam.thumbnail.576.3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7172677" cy="403463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AND ROD PUPPETS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style made famous by the Muppets. The puppeteer uses his hand to move the puppet's mouth while rods attached to the puppet's hands animate the arms.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Puppets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difficult forms of puppetry to manipulate effectively, </a:t>
            </a:r>
            <a:r>
              <a:rPr lang="en-US" dirty="0" smtClean="0"/>
              <a:t>puppets </a:t>
            </a:r>
            <a:r>
              <a:rPr lang="en-US" dirty="0"/>
              <a:t>hang on strings. Usually there are eight basic strings to a well-designed </a:t>
            </a:r>
            <a:r>
              <a:rPr lang="en-US" dirty="0" smtClean="0"/>
              <a:t>puppet. </a:t>
            </a:r>
            <a:r>
              <a:rPr lang="en-US" dirty="0"/>
              <a:t>However, some </a:t>
            </a:r>
            <a:r>
              <a:rPr lang="en-US" dirty="0" smtClean="0"/>
              <a:t>puppets </a:t>
            </a:r>
            <a:r>
              <a:rPr lang="en-US" dirty="0"/>
              <a:t>can have thirty or more. A good </a:t>
            </a:r>
            <a:r>
              <a:rPr lang="en-US" dirty="0" smtClean="0"/>
              <a:t>puppet </a:t>
            </a:r>
            <a:r>
              <a:rPr lang="en-US" dirty="0"/>
              <a:t>performer learns how to use gravity to give the puppet life and weight. To work a marionette well, one must practice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376301653_d7a5041364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981200"/>
            <a:ext cx="5748890" cy="382660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PUPPET?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/>
              <a:t>figure whose movements are controlled by someone through, strings, rods, or hand movements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And by human being himself called MUPPHET.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488255317_42475fcd64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488258103_ce804a564e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489073614_165e06e075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olk-Puppet-Festival-Lahore-2011-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7182115" cy="430926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g_fullxfull.54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220" y="1600200"/>
            <a:ext cx="6805560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uppetry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6953250" cy="4408361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uppetry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7023737" cy="4691856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u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762000"/>
            <a:ext cx="4324350" cy="498741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/>
              <a:t>A </a:t>
            </a:r>
            <a:r>
              <a:rPr lang="en-US" b="1" dirty="0"/>
              <a:t>puppet</a:t>
            </a:r>
            <a:r>
              <a:rPr lang="en-US" dirty="0"/>
              <a:t> is an </a:t>
            </a:r>
            <a:r>
              <a:rPr lang="en-US" dirty="0" smtClean="0"/>
              <a:t>inorganic </a:t>
            </a:r>
            <a:r>
              <a:rPr lang="en-US" dirty="0"/>
              <a:t>object or representational figure animated or manipulated by an </a:t>
            </a:r>
            <a:r>
              <a:rPr lang="en-US" b="1" dirty="0"/>
              <a:t>entertainer</a:t>
            </a:r>
            <a:r>
              <a:rPr lang="en-US" dirty="0"/>
              <a:t>, who is called a </a:t>
            </a:r>
            <a:r>
              <a:rPr lang="en-US" b="1" dirty="0"/>
              <a:t>puppeteer</a:t>
            </a:r>
            <a:r>
              <a:rPr lang="en-US" dirty="0"/>
              <a:t>. It is used </a:t>
            </a:r>
            <a:r>
              <a:rPr lang="en-US" dirty="0" smtClean="0"/>
              <a:t>in </a:t>
            </a:r>
            <a:r>
              <a:rPr lang="en-US" b="1" dirty="0" smtClean="0"/>
              <a:t>puppetry</a:t>
            </a:r>
            <a:r>
              <a:rPr lang="en-US" dirty="0"/>
              <a:t>, which is a very ancient form of </a:t>
            </a:r>
            <a:r>
              <a:rPr lang="en-US" b="1" dirty="0"/>
              <a:t>theatre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There are many different varieties of puppets, and they are made of a wide range of materials, depending on their form and intended use. They can be extremely complex or very simple in their construction.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very ancient, and is believed to have originated 3000 years BC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Puppetry is used in almost all human societies both as entertainment – in performance – and ceremonially in </a:t>
            </a:r>
            <a:r>
              <a:rPr lang="en-US" dirty="0" smtClean="0"/>
              <a:t>rituals (religious performances) to educate people</a:t>
            </a:r>
            <a:r>
              <a:rPr lang="en-US" dirty="0"/>
              <a:t> and celebrations such as </a:t>
            </a:r>
            <a:r>
              <a:rPr lang="en-US" dirty="0" smtClean="0"/>
              <a:t>carnivals.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dirty="0"/>
              <a:t>here is slight evidence for puppetry in the </a:t>
            </a:r>
            <a:r>
              <a:rPr lang="en-US" dirty="0">
                <a:hlinkClick r:id="rId2" tooltip="Indus Valley Civilization"/>
              </a:rPr>
              <a:t>Indus Valley Civilization</a:t>
            </a:r>
            <a:r>
              <a:rPr lang="en-US" dirty="0"/>
              <a:t>. Archaeologists have unearthed one terracotta doll with a detachable head </a:t>
            </a:r>
            <a:r>
              <a:rPr lang="en-US" dirty="0" smtClean="0"/>
              <a:t>able </a:t>
            </a:r>
            <a:r>
              <a:rPr lang="en-US" dirty="0"/>
              <a:t>of </a:t>
            </a:r>
            <a:r>
              <a:rPr lang="en-US" dirty="0" smtClean="0"/>
              <a:t>handling </a:t>
            </a:r>
            <a:r>
              <a:rPr lang="en-US" dirty="0"/>
              <a:t>by a string dating to 2500 BC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figure is a terracotta monkey which could be </a:t>
            </a:r>
            <a:r>
              <a:rPr lang="en-US" dirty="0" smtClean="0"/>
              <a:t>handled </a:t>
            </a:r>
            <a:r>
              <a:rPr lang="en-US" dirty="0"/>
              <a:t>up and </a:t>
            </a:r>
            <a:r>
              <a:rPr lang="en-US" dirty="0" smtClean="0"/>
              <a:t>down by </a:t>
            </a:r>
            <a:r>
              <a:rPr lang="en-US" dirty="0"/>
              <a:t>a </a:t>
            </a:r>
            <a:r>
              <a:rPr lang="en-US" dirty="0" smtClean="0"/>
              <a:t>stick.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 PUPPETRY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early in the 19th century, puppetry began to inspire artists from the 'high-art' </a:t>
            </a:r>
            <a:r>
              <a:rPr lang="en-US" dirty="0" smtClean="0"/>
              <a:t>traditions.</a:t>
            </a:r>
          </a:p>
          <a:p>
            <a:r>
              <a:rPr lang="en-US" dirty="0"/>
              <a:t>Puppetry developed throughout the twentieth century in a variety of ways. Supported by the parallel development of cinema, television and other filmed media it now reaches a larger audience than ever.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/>
              <a:t>Puppetry is now probably more familiar through television and movies rather than through live performance, but this still flourishes throughout the world.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PUPPETRY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(Glove) Puppet</a:t>
            </a:r>
          </a:p>
          <a:p>
            <a:r>
              <a:rPr lang="en-US" dirty="0" smtClean="0"/>
              <a:t>Rod Puppet</a:t>
            </a:r>
          </a:p>
          <a:p>
            <a:r>
              <a:rPr lang="en-US" dirty="0" smtClean="0"/>
              <a:t>Shadow Puppet</a:t>
            </a:r>
          </a:p>
          <a:p>
            <a:r>
              <a:rPr lang="en-US" dirty="0" smtClean="0"/>
              <a:t>Hand and Rod Puppet</a:t>
            </a:r>
          </a:p>
          <a:p>
            <a:r>
              <a:rPr lang="en-US" dirty="0" smtClean="0"/>
              <a:t>Hand and Glove Puppet</a:t>
            </a:r>
          </a:p>
          <a:p>
            <a:r>
              <a:rPr lang="en-US" dirty="0"/>
              <a:t>Marionette (String Puppet)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495</Words>
  <Application>Microsoft Office PowerPoint</Application>
  <PresentationFormat>On-screen Show (4:3)</PresentationFormat>
  <Paragraphs>65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PUPPETRY</vt:lpstr>
      <vt:lpstr>WHAT DOES PUPPETRY MEAN?</vt:lpstr>
      <vt:lpstr>WHAT IS A PUPPET?</vt:lpstr>
      <vt:lpstr> </vt:lpstr>
      <vt:lpstr> </vt:lpstr>
      <vt:lpstr> </vt:lpstr>
      <vt:lpstr>CONTEMPORARY PUPPETRY</vt:lpstr>
      <vt:lpstr> </vt:lpstr>
      <vt:lpstr>TYPES OF PUPPETRY</vt:lpstr>
      <vt:lpstr>Hand (Glove) Puppet</vt:lpstr>
      <vt:lpstr> </vt:lpstr>
      <vt:lpstr> </vt:lpstr>
      <vt:lpstr> </vt:lpstr>
      <vt:lpstr> </vt:lpstr>
      <vt:lpstr> </vt:lpstr>
      <vt:lpstr> </vt:lpstr>
      <vt:lpstr>ROD PUPPETS</vt:lpstr>
      <vt:lpstr> </vt:lpstr>
      <vt:lpstr> </vt:lpstr>
      <vt:lpstr> </vt:lpstr>
      <vt:lpstr> </vt:lpstr>
      <vt:lpstr>SHADOW PUPPET</vt:lpstr>
      <vt:lpstr> </vt:lpstr>
      <vt:lpstr> </vt:lpstr>
      <vt:lpstr> </vt:lpstr>
      <vt:lpstr> </vt:lpstr>
      <vt:lpstr>HAND AND ROD PUPPETS</vt:lpstr>
      <vt:lpstr>String Puppets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PUPPETRY</dc:title>
  <dc:creator>DELL</dc:creator>
  <cp:lastModifiedBy>DELL</cp:lastModifiedBy>
  <cp:revision>5</cp:revision>
  <dcterms:created xsi:type="dcterms:W3CDTF">2013-02-24T14:11:26Z</dcterms:created>
  <dcterms:modified xsi:type="dcterms:W3CDTF">2014-01-13T05:47:12Z</dcterms:modified>
</cp:coreProperties>
</file>